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01.07.2022</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01.07.2022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01.07.2022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01.07.2022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01.07.2022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01.07.2022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01.07.2022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01.07.2022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01.07.2022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01.07.2022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01.07.2022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01.07.2022</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2643182"/>
            <a:ext cx="7929618" cy="2428892"/>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uz-Cyrl-UZ" sz="1800" b="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latin typeface="Times New Roman" pitchFamily="18" charset="0"/>
                <a:cs typeface="Times New Roman" pitchFamily="18" charset="0"/>
              </a:rPr>
              <a:t>Ўзбекистон Республикаси Президент Администрациясининг “Ўзбекистон Республикаси Давлат герби қабул қилинганининг 30 йиллигини кенг нишонлашга тайёргарлик кўриш ва уни ўтказиш тўғрисида”ги 2022 йил </a:t>
            </a:r>
            <a:br>
              <a:rPr lang="uz-Cyrl-UZ" sz="1800" b="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latin typeface="Times New Roman" pitchFamily="18" charset="0"/>
                <a:cs typeface="Times New Roman" pitchFamily="18" charset="0"/>
              </a:rPr>
            </a:br>
            <a:r>
              <a:rPr lang="uz-Cyrl-UZ" sz="1800" b="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latin typeface="Times New Roman" pitchFamily="18" charset="0"/>
                <a:cs typeface="Times New Roman" pitchFamily="18" charset="0"/>
              </a:rPr>
              <a:t>23 июндаги мажлиси баёнига мувофиқ Ўзбекистон Бадиий академияси ҳамда Республика Маънавият ва маърифат маркази ҳамкорлигида  ташкил этилган </a:t>
            </a:r>
            <a:r>
              <a:rPr lang="uz-Cyrl-UZ" sz="18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latin typeface="Times New Roman" pitchFamily="18" charset="0"/>
                <a:cs typeface="Times New Roman" pitchFamily="18" charset="0"/>
              </a:rPr>
              <a:t>“Рангларда акс этган Ватан туйғуси”</a:t>
            </a:r>
            <a:br>
              <a:rPr lang="uz-Cyrl-UZ" sz="18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latin typeface="Times New Roman" pitchFamily="18" charset="0"/>
                <a:cs typeface="Times New Roman" pitchFamily="18" charset="0"/>
              </a:rPr>
            </a:br>
            <a:r>
              <a:rPr lang="uz-Cyrl-UZ" sz="18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latin typeface="Times New Roman" pitchFamily="18" charset="0"/>
                <a:cs typeface="Times New Roman" pitchFamily="18" charset="0"/>
              </a:rPr>
              <a:t> </a:t>
            </a:r>
            <a:r>
              <a:rPr lang="uz-Cyrl-UZ" sz="1800" b="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latin typeface="Times New Roman" pitchFamily="18" charset="0"/>
                <a:cs typeface="Times New Roman" pitchFamily="18" charset="0"/>
              </a:rPr>
              <a:t>ижодий кўрик-танлови ғолиблари</a:t>
            </a:r>
            <a:endParaRPr lang="ru-RU" sz="1800" b="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latin typeface="Times New Roman" pitchFamily="18" charset="0"/>
              <a:cs typeface="Times New Roman" pitchFamily="18" charset="0"/>
            </a:endParaRPr>
          </a:p>
        </p:txBody>
      </p:sp>
      <p:pic>
        <p:nvPicPr>
          <p:cNvPr id="1026" name="Picture 2" descr="C:\Users\User\Desktop\RMMM LOGO.png"/>
          <p:cNvPicPr>
            <a:picLocks noChangeAspect="1" noChangeArrowheads="1"/>
          </p:cNvPicPr>
          <p:nvPr/>
        </p:nvPicPr>
        <p:blipFill>
          <a:blip r:embed="rId2" cstate="print"/>
          <a:srcRect/>
          <a:stretch>
            <a:fillRect/>
          </a:stretch>
        </p:blipFill>
        <p:spPr bwMode="auto">
          <a:xfrm>
            <a:off x="4751906" y="857232"/>
            <a:ext cx="2106110" cy="1714512"/>
          </a:xfrm>
          <a:prstGeom prst="rect">
            <a:avLst/>
          </a:prstGeom>
          <a:noFill/>
        </p:spPr>
      </p:pic>
      <p:pic>
        <p:nvPicPr>
          <p:cNvPr id="1027" name="Picture 3" descr="C:\Users\User\Desktop\ACADEMIAOFICALLOGO new.png"/>
          <p:cNvPicPr>
            <a:picLocks noChangeAspect="1" noChangeArrowheads="1"/>
          </p:cNvPicPr>
          <p:nvPr/>
        </p:nvPicPr>
        <p:blipFill>
          <a:blip r:embed="rId3" cstate="print"/>
          <a:srcRect/>
          <a:stretch>
            <a:fillRect/>
          </a:stretch>
        </p:blipFill>
        <p:spPr bwMode="auto">
          <a:xfrm>
            <a:off x="2285984" y="928670"/>
            <a:ext cx="1214446" cy="1582187"/>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439028"/>
          </a:xfrm>
        </p:spPr>
        <p:txBody>
          <a:bodyPr>
            <a:normAutofit fontScale="90000"/>
          </a:bodyPr>
          <a:lstStyle/>
          <a:p>
            <a:pPr algn="ctr"/>
            <a:r>
              <a:rPr lang="uz-Cyrl-UZ" sz="3600" dirty="0">
                <a:latin typeface="+mn-lt"/>
              </a:rPr>
              <a:t> 25 ёшгача бўлганлар орасида</a:t>
            </a:r>
            <a:br>
              <a:rPr lang="uz-Cyrl-UZ" sz="3600" dirty="0">
                <a:latin typeface="+mn-lt"/>
              </a:rPr>
            </a:br>
            <a:r>
              <a:rPr lang="uz-Cyrl-UZ" sz="3600" dirty="0">
                <a:latin typeface="+mn-lt"/>
              </a:rPr>
              <a:t> </a:t>
            </a:r>
            <a:r>
              <a:rPr lang="en-US" sz="3600" dirty="0">
                <a:latin typeface="+mn-lt"/>
              </a:rPr>
              <a:t>III</a:t>
            </a:r>
            <a:r>
              <a:rPr lang="uz-Cyrl-UZ" sz="3600" dirty="0">
                <a:latin typeface="+mn-lt"/>
              </a:rPr>
              <a:t> ўрин соҳиби </a:t>
            </a:r>
            <a:br>
              <a:rPr lang="uz-Cyrl-UZ" sz="3600" dirty="0">
                <a:latin typeface="+mn-lt"/>
              </a:rPr>
            </a:br>
            <a:r>
              <a:rPr lang="uz-Cyrl-UZ" sz="3600" dirty="0">
                <a:latin typeface="+mn-lt"/>
              </a:rPr>
              <a:t>Холимжонова Кумушой  </a:t>
            </a:r>
            <a:endParaRPr lang="ru-RU" sz="3600" dirty="0">
              <a:latin typeface="+mn-lt"/>
            </a:endParaRPr>
          </a:p>
        </p:txBody>
      </p:sp>
      <p:pic>
        <p:nvPicPr>
          <p:cNvPr id="2050" name="Picture 2" descr="C:\Users\User\Desktop\ГЕРБ\photo_2022-06-30_13-00-03.jpg"/>
          <p:cNvPicPr>
            <a:picLocks noChangeAspect="1" noChangeArrowheads="1"/>
          </p:cNvPicPr>
          <p:nvPr/>
        </p:nvPicPr>
        <p:blipFill>
          <a:blip r:embed="rId2"/>
          <a:srcRect/>
          <a:stretch>
            <a:fillRect/>
          </a:stretch>
        </p:blipFill>
        <p:spPr bwMode="auto">
          <a:xfrm>
            <a:off x="3071802" y="2357430"/>
            <a:ext cx="2928958" cy="382102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510466"/>
          </a:xfrm>
        </p:spPr>
        <p:txBody>
          <a:bodyPr>
            <a:noAutofit/>
          </a:bodyPr>
          <a:lstStyle/>
          <a:p>
            <a:pPr algn="ctr"/>
            <a:br>
              <a:rPr lang="uz-Cyrl-UZ" sz="3200" dirty="0">
                <a:latin typeface="Times New Roman" pitchFamily="18" charset="0"/>
                <a:cs typeface="Times New Roman" pitchFamily="18" charset="0"/>
              </a:rPr>
            </a:br>
            <a:br>
              <a:rPr lang="uz-Cyrl-UZ" sz="3200" dirty="0">
                <a:latin typeface="Times New Roman" pitchFamily="18" charset="0"/>
                <a:cs typeface="Times New Roman" pitchFamily="18" charset="0"/>
              </a:rPr>
            </a:br>
            <a:br>
              <a:rPr lang="uz-Cyrl-UZ" sz="3200" dirty="0">
                <a:latin typeface="Times New Roman" pitchFamily="18" charset="0"/>
                <a:cs typeface="Times New Roman" pitchFamily="18" charset="0"/>
              </a:rPr>
            </a:br>
            <a:r>
              <a:rPr lang="uz-Cyrl-UZ" sz="3200" dirty="0">
                <a:latin typeface="Times New Roman" pitchFamily="18" charset="0"/>
                <a:cs typeface="Times New Roman" pitchFamily="18" charset="0"/>
              </a:rPr>
              <a:t>25 ёшгача бўлганлар орасида</a:t>
            </a:r>
            <a:br>
              <a:rPr lang="uz-Cyrl-UZ" sz="3200" dirty="0">
                <a:latin typeface="Times New Roman" pitchFamily="18" charset="0"/>
                <a:cs typeface="Times New Roman" pitchFamily="18" charset="0"/>
              </a:rPr>
            </a:br>
            <a:r>
              <a:rPr lang="uz-Cyrl-UZ" sz="3200" dirty="0">
                <a:latin typeface="Times New Roman" pitchFamily="18" charset="0"/>
                <a:cs typeface="Times New Roman" pitchFamily="18" charset="0"/>
              </a:rPr>
              <a:t> </a:t>
            </a:r>
            <a:r>
              <a:rPr lang="en-US" sz="3200" dirty="0">
                <a:latin typeface="Times New Roman" pitchFamily="18" charset="0"/>
                <a:cs typeface="Times New Roman" pitchFamily="18" charset="0"/>
              </a:rPr>
              <a:t>II</a:t>
            </a:r>
            <a:r>
              <a:rPr lang="uz-Cyrl-UZ" sz="3200" dirty="0">
                <a:latin typeface="Times New Roman" pitchFamily="18" charset="0"/>
                <a:cs typeface="Times New Roman" pitchFamily="18" charset="0"/>
              </a:rPr>
              <a:t> ўрин соҳиби </a:t>
            </a:r>
            <a:br>
              <a:rPr lang="uz-Cyrl-UZ" sz="3200" dirty="0">
                <a:latin typeface="Times New Roman" pitchFamily="18" charset="0"/>
                <a:cs typeface="Times New Roman" pitchFamily="18" charset="0"/>
              </a:rPr>
            </a:br>
            <a:r>
              <a:rPr lang="uz-Cyrl-UZ" sz="3200" dirty="0">
                <a:latin typeface="Times New Roman" pitchFamily="18" charset="0"/>
                <a:cs typeface="Times New Roman" pitchFamily="18" charset="0"/>
              </a:rPr>
              <a:t>Урунов Рустам</a:t>
            </a:r>
            <a:endParaRPr lang="ru-RU" sz="3200" dirty="0">
              <a:latin typeface="Times New Roman" pitchFamily="18" charset="0"/>
              <a:cs typeface="Times New Roman" pitchFamily="18" charset="0"/>
            </a:endParaRPr>
          </a:p>
        </p:txBody>
      </p:sp>
      <p:pic>
        <p:nvPicPr>
          <p:cNvPr id="3074" name="Picture 2" descr="C:\Users\User\Desktop\ГЕРБ\photo_2022-06-30_13-08-11.jpg"/>
          <p:cNvPicPr>
            <a:picLocks noChangeAspect="1" noChangeArrowheads="1"/>
          </p:cNvPicPr>
          <p:nvPr/>
        </p:nvPicPr>
        <p:blipFill>
          <a:blip r:embed="rId2"/>
          <a:srcRect/>
          <a:stretch>
            <a:fillRect/>
          </a:stretch>
        </p:blipFill>
        <p:spPr bwMode="auto">
          <a:xfrm>
            <a:off x="1714480" y="2357430"/>
            <a:ext cx="5572164" cy="372858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367590"/>
          </a:xfrm>
        </p:spPr>
        <p:txBody>
          <a:bodyPr>
            <a:noAutofit/>
          </a:bodyPr>
          <a:lstStyle/>
          <a:p>
            <a:pPr algn="ctr"/>
            <a:r>
              <a:rPr lang="uz-Cyrl-UZ" sz="3200" dirty="0">
                <a:latin typeface="Times New Roman" pitchFamily="18" charset="0"/>
                <a:cs typeface="Times New Roman" pitchFamily="18" charset="0"/>
              </a:rPr>
              <a:t>25 ёшгача бўлганлар орасида</a:t>
            </a:r>
            <a:br>
              <a:rPr lang="uz-Cyrl-UZ" sz="3200" dirty="0">
                <a:latin typeface="Times New Roman" pitchFamily="18" charset="0"/>
                <a:cs typeface="Times New Roman" pitchFamily="18" charset="0"/>
              </a:rPr>
            </a:br>
            <a:r>
              <a:rPr lang="uz-Cyrl-UZ" sz="3200" dirty="0">
                <a:latin typeface="Times New Roman" pitchFamily="18" charset="0"/>
                <a:cs typeface="Times New Roman" pitchFamily="18" charset="0"/>
              </a:rPr>
              <a:t> </a:t>
            </a:r>
            <a:r>
              <a:rPr lang="en-US" sz="3200" dirty="0">
                <a:latin typeface="Times New Roman" pitchFamily="18" charset="0"/>
                <a:cs typeface="Times New Roman" pitchFamily="18" charset="0"/>
              </a:rPr>
              <a:t>I</a:t>
            </a:r>
            <a:r>
              <a:rPr lang="uz-Cyrl-UZ" sz="3200" dirty="0">
                <a:latin typeface="Times New Roman" pitchFamily="18" charset="0"/>
                <a:cs typeface="Times New Roman" pitchFamily="18" charset="0"/>
              </a:rPr>
              <a:t> ўрин соҳиби </a:t>
            </a:r>
            <a:br>
              <a:rPr lang="uz-Cyrl-UZ" sz="3200" dirty="0">
                <a:latin typeface="Times New Roman" pitchFamily="18" charset="0"/>
                <a:cs typeface="Times New Roman" pitchFamily="18" charset="0"/>
              </a:rPr>
            </a:br>
            <a:r>
              <a:rPr lang="uz-Cyrl-UZ" sz="3200" dirty="0">
                <a:latin typeface="Times New Roman" pitchFamily="18" charset="0"/>
                <a:cs typeface="Times New Roman" pitchFamily="18" charset="0"/>
              </a:rPr>
              <a:t>Раимов Фурқат</a:t>
            </a:r>
            <a:endParaRPr lang="ru-RU" sz="3200" dirty="0"/>
          </a:p>
        </p:txBody>
      </p:sp>
      <p:pic>
        <p:nvPicPr>
          <p:cNvPr id="4098" name="Picture 2" descr="C:\Users\User\Desktop\ГЕРБ\photo_2022-06-30_13-08-08.jpg"/>
          <p:cNvPicPr>
            <a:picLocks noChangeAspect="1" noChangeArrowheads="1"/>
          </p:cNvPicPr>
          <p:nvPr/>
        </p:nvPicPr>
        <p:blipFill>
          <a:blip r:embed="rId2"/>
          <a:srcRect/>
          <a:stretch>
            <a:fillRect/>
          </a:stretch>
        </p:blipFill>
        <p:spPr bwMode="auto">
          <a:xfrm>
            <a:off x="2643174" y="2285992"/>
            <a:ext cx="3746910" cy="3786214"/>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581904"/>
          </a:xfrm>
        </p:spPr>
        <p:txBody>
          <a:bodyPr>
            <a:noAutofit/>
          </a:bodyPr>
          <a:lstStyle/>
          <a:p>
            <a:pPr algn="ctr"/>
            <a:r>
              <a:rPr lang="uz-Cyrl-UZ" sz="3200" dirty="0">
                <a:latin typeface="+mn-lt"/>
              </a:rPr>
              <a:t>26 ёшдан катталар орасида</a:t>
            </a:r>
            <a:br>
              <a:rPr lang="uz-Cyrl-UZ" sz="3200" dirty="0">
                <a:latin typeface="+mn-lt"/>
              </a:rPr>
            </a:br>
            <a:r>
              <a:rPr lang="uz-Cyrl-UZ" sz="3200" dirty="0">
                <a:latin typeface="+mn-lt"/>
              </a:rPr>
              <a:t> </a:t>
            </a:r>
            <a:r>
              <a:rPr lang="en-US" sz="3200" dirty="0">
                <a:latin typeface="+mn-lt"/>
              </a:rPr>
              <a:t>III</a:t>
            </a:r>
            <a:r>
              <a:rPr lang="uz-Cyrl-UZ" sz="3200" dirty="0">
                <a:latin typeface="+mn-lt"/>
              </a:rPr>
              <a:t> ўрин соҳиби </a:t>
            </a:r>
            <a:br>
              <a:rPr lang="uz-Cyrl-UZ" sz="3200" dirty="0">
                <a:latin typeface="+mn-lt"/>
              </a:rPr>
            </a:br>
            <a:r>
              <a:rPr lang="uz-Cyrl-UZ" sz="3200" dirty="0">
                <a:latin typeface="+mn-lt"/>
              </a:rPr>
              <a:t>Енин Валерий</a:t>
            </a:r>
            <a:endParaRPr lang="ru-RU" sz="3200" dirty="0">
              <a:latin typeface="+mn-lt"/>
            </a:endParaRPr>
          </a:p>
        </p:txBody>
      </p:sp>
      <p:pic>
        <p:nvPicPr>
          <p:cNvPr id="7170" name="Picture 2" descr="C:\Users\User\Desktop\ГЕРБ\photo_2022-06-30_13-45-01.jpg"/>
          <p:cNvPicPr>
            <a:picLocks noChangeAspect="1" noChangeArrowheads="1"/>
          </p:cNvPicPr>
          <p:nvPr/>
        </p:nvPicPr>
        <p:blipFill>
          <a:blip r:embed="rId2"/>
          <a:srcRect/>
          <a:stretch>
            <a:fillRect/>
          </a:stretch>
        </p:blipFill>
        <p:spPr bwMode="auto">
          <a:xfrm>
            <a:off x="2357422" y="2714620"/>
            <a:ext cx="4614197" cy="3230564"/>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510466"/>
          </a:xfrm>
        </p:spPr>
        <p:txBody>
          <a:bodyPr>
            <a:noAutofit/>
          </a:bodyPr>
          <a:lstStyle/>
          <a:p>
            <a:pPr algn="ctr"/>
            <a:r>
              <a:rPr lang="uz-Cyrl-UZ" sz="3200" dirty="0">
                <a:latin typeface="+mn-lt"/>
              </a:rPr>
              <a:t>26 ёшдан катталар орасида</a:t>
            </a:r>
            <a:br>
              <a:rPr lang="uz-Cyrl-UZ" sz="3200" dirty="0">
                <a:latin typeface="+mn-lt"/>
              </a:rPr>
            </a:br>
            <a:r>
              <a:rPr lang="uz-Cyrl-UZ" sz="3200" dirty="0">
                <a:latin typeface="+mn-lt"/>
              </a:rPr>
              <a:t> </a:t>
            </a:r>
            <a:r>
              <a:rPr lang="en-US" sz="3200" dirty="0">
                <a:latin typeface="+mn-lt"/>
              </a:rPr>
              <a:t>II</a:t>
            </a:r>
            <a:r>
              <a:rPr lang="uz-Cyrl-UZ" sz="3200" dirty="0">
                <a:latin typeface="+mn-lt"/>
              </a:rPr>
              <a:t> ўрин соҳиби </a:t>
            </a:r>
            <a:br>
              <a:rPr lang="uz-Cyrl-UZ" sz="3200" dirty="0">
                <a:latin typeface="+mn-lt"/>
              </a:rPr>
            </a:br>
            <a:r>
              <a:rPr lang="uz-Cyrl-UZ" sz="3200" dirty="0">
                <a:latin typeface="+mn-lt"/>
              </a:rPr>
              <a:t>Қодирова Зилола</a:t>
            </a:r>
            <a:endParaRPr lang="ru-RU" sz="3200" dirty="0">
              <a:latin typeface="+mn-lt"/>
            </a:endParaRPr>
          </a:p>
        </p:txBody>
      </p:sp>
      <p:pic>
        <p:nvPicPr>
          <p:cNvPr id="5122" name="Picture 2" descr="C:\Users\User\Desktop\ГЕРБ\photo_2022-06-30_13-00-19.jpg"/>
          <p:cNvPicPr>
            <a:picLocks noChangeAspect="1" noChangeArrowheads="1"/>
          </p:cNvPicPr>
          <p:nvPr/>
        </p:nvPicPr>
        <p:blipFill>
          <a:blip r:embed="rId2"/>
          <a:srcRect/>
          <a:stretch>
            <a:fillRect/>
          </a:stretch>
        </p:blipFill>
        <p:spPr bwMode="auto">
          <a:xfrm>
            <a:off x="1000100" y="2571744"/>
            <a:ext cx="7072362" cy="309968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439028"/>
          </a:xfrm>
        </p:spPr>
        <p:txBody>
          <a:bodyPr>
            <a:noAutofit/>
          </a:bodyPr>
          <a:lstStyle/>
          <a:p>
            <a:pPr algn="ctr"/>
            <a:r>
              <a:rPr lang="uz-Cyrl-UZ" sz="3200" dirty="0">
                <a:latin typeface="+mn-lt"/>
              </a:rPr>
              <a:t>26 ёшдан катталар орасида</a:t>
            </a:r>
            <a:br>
              <a:rPr lang="uz-Cyrl-UZ" sz="3200" dirty="0">
                <a:latin typeface="+mn-lt"/>
              </a:rPr>
            </a:br>
            <a:r>
              <a:rPr lang="uz-Cyrl-UZ" sz="3200" dirty="0">
                <a:latin typeface="+mn-lt"/>
              </a:rPr>
              <a:t> </a:t>
            </a:r>
            <a:r>
              <a:rPr lang="en-US" sz="3200" dirty="0">
                <a:latin typeface="+mn-lt"/>
              </a:rPr>
              <a:t>I</a:t>
            </a:r>
            <a:r>
              <a:rPr lang="uz-Cyrl-UZ" sz="3200" dirty="0">
                <a:latin typeface="+mn-lt"/>
              </a:rPr>
              <a:t> ўрин соҳиби </a:t>
            </a:r>
            <a:br>
              <a:rPr lang="uz-Cyrl-UZ" sz="3200" dirty="0">
                <a:latin typeface="+mn-lt"/>
              </a:rPr>
            </a:br>
            <a:r>
              <a:rPr lang="uz-Cyrl-UZ" sz="3200" dirty="0">
                <a:latin typeface="+mn-lt"/>
              </a:rPr>
              <a:t>Мирсаидов Мирвоҳид</a:t>
            </a:r>
            <a:endParaRPr lang="ru-RU" sz="3200" dirty="0">
              <a:latin typeface="+mn-lt"/>
            </a:endParaRPr>
          </a:p>
        </p:txBody>
      </p:sp>
      <p:pic>
        <p:nvPicPr>
          <p:cNvPr id="6146" name="Picture 2" descr="C:\Users\User\Desktop\ГЕРБ\photo_2022-06-30_13-00-13.jpg"/>
          <p:cNvPicPr>
            <a:picLocks noChangeAspect="1" noChangeArrowheads="1"/>
          </p:cNvPicPr>
          <p:nvPr/>
        </p:nvPicPr>
        <p:blipFill>
          <a:blip r:embed="rId2" cstate="print"/>
          <a:srcRect/>
          <a:stretch>
            <a:fillRect/>
          </a:stretch>
        </p:blipFill>
        <p:spPr bwMode="auto">
          <a:xfrm>
            <a:off x="3143240" y="3500438"/>
            <a:ext cx="3241147" cy="1838309"/>
          </a:xfrm>
          <a:prstGeom prst="rect">
            <a:avLst/>
          </a:prstGeom>
          <a:noFill/>
        </p:spPr>
      </p:pic>
      <p:pic>
        <p:nvPicPr>
          <p:cNvPr id="6147" name="Picture 3" descr="C:\Users\User\Desktop\ГЕРБ\photo_2022-06-30_13-00-16.jpg"/>
          <p:cNvPicPr>
            <a:picLocks noChangeAspect="1" noChangeArrowheads="1"/>
          </p:cNvPicPr>
          <p:nvPr/>
        </p:nvPicPr>
        <p:blipFill>
          <a:blip r:embed="rId3" cstate="print"/>
          <a:srcRect/>
          <a:stretch>
            <a:fillRect/>
          </a:stretch>
        </p:blipFill>
        <p:spPr bwMode="auto">
          <a:xfrm>
            <a:off x="6572264" y="2714620"/>
            <a:ext cx="2055826" cy="2591523"/>
          </a:xfrm>
          <a:prstGeom prst="rect">
            <a:avLst/>
          </a:prstGeom>
          <a:noFill/>
        </p:spPr>
      </p:pic>
      <p:pic>
        <p:nvPicPr>
          <p:cNvPr id="6148" name="Picture 4" descr="C:\Users\User\Desktop\ГЕРБ\photo_2022-06-30_13-00-10.jpg"/>
          <p:cNvPicPr>
            <a:picLocks noChangeAspect="1" noChangeArrowheads="1"/>
          </p:cNvPicPr>
          <p:nvPr/>
        </p:nvPicPr>
        <p:blipFill>
          <a:blip r:embed="rId4"/>
          <a:srcRect/>
          <a:stretch>
            <a:fillRect/>
          </a:stretch>
        </p:blipFill>
        <p:spPr bwMode="auto">
          <a:xfrm>
            <a:off x="642910" y="2643182"/>
            <a:ext cx="2331701" cy="2714644"/>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67</TotalTime>
  <Words>131</Words>
  <Application>Microsoft Office PowerPoint</Application>
  <PresentationFormat>Экран (4:3)</PresentationFormat>
  <Paragraphs>7</Paragraphs>
  <Slides>7</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7</vt:i4>
      </vt:variant>
    </vt:vector>
  </HeadingPairs>
  <TitlesOfParts>
    <vt:vector size="11" baseType="lpstr">
      <vt:lpstr>Arial</vt:lpstr>
      <vt:lpstr>Times New Roman</vt:lpstr>
      <vt:lpstr>Wingdings 2</vt:lpstr>
      <vt:lpstr>Поток</vt:lpstr>
      <vt:lpstr>Ўзбекистон Республикаси Президент Администрациясининг “Ўзбекистон Республикаси Давлат герби қабул қилинганининг 30 йиллигини кенг нишонлашга тайёргарлик кўриш ва уни ўтказиш тўғрисида”ги 2022 йил  23 июндаги мажлиси баёнига мувофиқ Ўзбекистон Бадиий академияси ҳамда Республика Маънавият ва маърифат маркази ҳамкорлигида  ташкил этилган “Рангларда акс этган Ватан туйғуси”  ижодий кўрик-танлови ғолиблари</vt:lpstr>
      <vt:lpstr> 25 ёшгача бўлганлар орасида  III ўрин соҳиби  Холимжонова Кумушой  </vt:lpstr>
      <vt:lpstr>   25 ёшгача бўлганлар орасида  II ўрин соҳиби  Урунов Рустам</vt:lpstr>
      <vt:lpstr>25 ёшгача бўлганлар орасида  I ўрин соҳиби  Раимов Фурқат</vt:lpstr>
      <vt:lpstr>26 ёшдан катталар орасида  III ўрин соҳиби  Енин Валерий</vt:lpstr>
      <vt:lpstr>26 ёшдан катталар орасида  II ўрин соҳиби  Қодирова Зилола</vt:lpstr>
      <vt:lpstr>26 ёшдан катталар орасида  I ўрин соҳиби  Мирсаидов Мирвоҳид</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Ўзбекистон Республикаси Президент Администрациясининг “Ўзбекистон Республикаси Давлат герби қабул қилинганининг 30 йиллигини кенг нишонлашга тайёргарлик кўриш ва уни ўтказиш тўғрисида” 2022 йил  23 июндаги мажлиси баёнига мувофиқ Ўзбекистон Бадиий академияси ҳамда Республика Маънавият ва маърифат маркази ҳамкорлигида  ташкил этилган “Рангларда акс этган Ватан туйғуси” ижодий кўрик-танлови ғолиблари</dc:title>
  <dc:creator>User</dc:creator>
  <cp:lastModifiedBy>Farrux Djabborov</cp:lastModifiedBy>
  <cp:revision>9</cp:revision>
  <dcterms:created xsi:type="dcterms:W3CDTF">2022-06-30T07:35:07Z</dcterms:created>
  <dcterms:modified xsi:type="dcterms:W3CDTF">2022-07-01T16:11:41Z</dcterms:modified>
</cp:coreProperties>
</file>