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7AEA-745D-44C7-B728-BC400833009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313D-8D32-45FC-B8D9-BCB19C27A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4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313D-8D32-45FC-B8D9-BCB19C27A5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6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6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7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542D-723A-416C-9991-2FD8BDB5B8D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B1DD-E069-4956-B503-C93533EE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2"/>
          <a:stretch/>
        </p:blipFill>
        <p:spPr>
          <a:xfrm>
            <a:off x="-1" y="-1"/>
            <a:ext cx="12192001" cy="68752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646" y="5408762"/>
            <a:ext cx="7972244" cy="1043796"/>
          </a:xfrm>
        </p:spPr>
        <p:txBody>
          <a:bodyPr>
            <a:noAutofit/>
          </a:bodyPr>
          <a:lstStyle/>
          <a:p>
            <a:pPr algn="ctr"/>
            <a:r>
              <a:rPr lang="uz-Cyrl-UZ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uz-Cyrl-UZ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uz-Cyrl-UZ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Джалолиддин </a:t>
            </a:r>
            <a:r>
              <a:rPr lang="uz-Cyrl-UZ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Мангуберди – великий полководец и государственный деятель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/>
          <a:stretch/>
        </p:blipFill>
        <p:spPr>
          <a:xfrm>
            <a:off x="4388317" y="810883"/>
            <a:ext cx="6808770" cy="459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4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6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75" t="-1029" r="-9875" b="1029"/>
          <a:stretch/>
        </p:blipFill>
        <p:spPr>
          <a:xfrm>
            <a:off x="4002657" y="815799"/>
            <a:ext cx="8350369" cy="2786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657" y="207033"/>
            <a:ext cx="7599871" cy="664235"/>
          </a:xfrm>
        </p:spPr>
        <p:txBody>
          <a:bodyPr>
            <a:normAutofit/>
          </a:bodyPr>
          <a:lstStyle/>
          <a:p>
            <a:r>
              <a:rPr lang="uz-Cyrl-UZ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Джалолиддин Мангуберди – великий полководец и государственный деятель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5019" y="3666225"/>
            <a:ext cx="779827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C00000"/>
                </a:solidFill>
              </a:rPr>
              <a:t>Многотысячелетняя история нашей страны сохранила в своей светлой памяти на веки, великие годы посвященные и запечатлевшие сражения во имя зашиты родины от захватчиков и от их злых умыслов, сохранения свободы, совести и чести нашего народа, имени великих людей, проявивших мужество и отвагу, в этих схватках.. </a:t>
            </a:r>
            <a:r>
              <a:rPr lang="ru-RU" sz="1600" dirty="0" err="1" smtClean="0">
                <a:solidFill>
                  <a:srgbClr val="C00000"/>
                </a:solidFill>
              </a:rPr>
              <a:t>Джалолиддин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Мангуберди</a:t>
            </a:r>
            <a:r>
              <a:rPr lang="ru-RU" sz="1600" dirty="0">
                <a:solidFill>
                  <a:srgbClr val="C00000"/>
                </a:solidFill>
              </a:rPr>
              <a:t> –  защитник своей родины, мужественный полководец и государственный деятель, национальный герой нашего народа, отставивший  неизгладимый след в истории, подобно </a:t>
            </a:r>
            <a:r>
              <a:rPr lang="ru-RU" sz="1600" dirty="0" err="1">
                <a:solidFill>
                  <a:srgbClr val="C00000"/>
                </a:solidFill>
              </a:rPr>
              <a:t>Спитамену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Муканне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Нажмиддину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Кубро</a:t>
            </a:r>
            <a:r>
              <a:rPr lang="ru-RU" sz="1600" dirty="0">
                <a:solidFill>
                  <a:srgbClr val="C00000"/>
                </a:solidFill>
              </a:rPr>
              <a:t>, Амиру </a:t>
            </a:r>
            <a:r>
              <a:rPr lang="ru-RU" sz="1600" dirty="0" err="1">
                <a:solidFill>
                  <a:srgbClr val="C00000"/>
                </a:solidFill>
              </a:rPr>
              <a:t>Темуру</a:t>
            </a:r>
            <a:r>
              <a:rPr lang="ru-RU" sz="1600" dirty="0">
                <a:solidFill>
                  <a:srgbClr val="C00000"/>
                </a:solidFill>
              </a:rPr>
              <a:t>. Он прожил короткую, но яркую жизнь всего тридцать три года, но за смелость, отвагу, огромную любовь к родине, во имя которой он пожертвовал всем, в том числе и свою жизнь, народ свято хранит память о нем, С благодарностью произнося ваше имя.</a:t>
            </a:r>
          </a:p>
        </p:txBody>
      </p:sp>
    </p:spTree>
    <p:extLst>
      <p:ext uri="{BB962C8B-B14F-4D97-AF65-F5344CB8AC3E}">
        <p14:creationId xmlns:p14="http://schemas.microsoft.com/office/powerpoint/2010/main" val="275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685" y="457201"/>
            <a:ext cx="7763774" cy="534837"/>
          </a:xfrm>
        </p:spPr>
        <p:txBody>
          <a:bodyPr>
            <a:normAutofit/>
          </a:bodyPr>
          <a:lstStyle/>
          <a:p>
            <a:r>
              <a:rPr lang="uz-Cyrl-UZ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</a:t>
            </a:r>
            <a:r>
              <a:rPr lang="uz-Cyrl-UZ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Несравненного мужества Джалолиддина Мангуберди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4814" y="1216326"/>
            <a:ext cx="4641011" cy="526631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Для </a:t>
            </a:r>
            <a:r>
              <a:rPr lang="ru-RU" sz="1200" dirty="0">
                <a:solidFill>
                  <a:srgbClr val="C00000"/>
                </a:solidFill>
              </a:rPr>
              <a:t>понимания несравненного мужества </a:t>
            </a:r>
            <a:r>
              <a:rPr lang="ru-RU" sz="1200" dirty="0" err="1">
                <a:solidFill>
                  <a:srgbClr val="C00000"/>
                </a:solidFill>
              </a:rPr>
              <a:t>Джалалуддина</a:t>
            </a:r>
            <a:r>
              <a:rPr lang="ru-RU" sz="1200" dirty="0">
                <a:solidFill>
                  <a:srgbClr val="C00000"/>
                </a:solidFill>
              </a:rPr>
              <a:t> </a:t>
            </a:r>
            <a:r>
              <a:rPr lang="ru-RU" sz="1200" dirty="0" err="1">
                <a:solidFill>
                  <a:srgbClr val="C00000"/>
                </a:solidFill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</a:rPr>
              <a:t>, прежде всего необходимо представить исторический период, в котором он жил, тяжелые и жестокие страницы этих времен: не могла устоять ни одна страна, ни одна нация, перед лицом армии </a:t>
            </a:r>
            <a:r>
              <a:rPr lang="ru-RU" sz="1200" dirty="0" err="1">
                <a:solidFill>
                  <a:srgbClr val="C00000"/>
                </a:solidFill>
              </a:rPr>
              <a:t>Чингизхана</a:t>
            </a:r>
            <a:r>
              <a:rPr lang="ru-RU" sz="1200" dirty="0">
                <a:solidFill>
                  <a:srgbClr val="C00000"/>
                </a:solidFill>
              </a:rPr>
              <a:t> завоевавших земли от Китая и бескрайних сибирских земель до сегодняшнего </a:t>
            </a:r>
            <a:r>
              <a:rPr lang="ru-RU" sz="1200" dirty="0" err="1">
                <a:solidFill>
                  <a:srgbClr val="C00000"/>
                </a:solidFill>
              </a:rPr>
              <a:t>Качпи</a:t>
            </a:r>
            <a:r>
              <a:rPr lang="ru-RU" sz="1200" dirty="0">
                <a:solidFill>
                  <a:srgbClr val="C00000"/>
                </a:solidFill>
              </a:rPr>
              <a:t> и берегов Черного моря. </a:t>
            </a:r>
            <a:r>
              <a:rPr lang="ru-RU" sz="1200" dirty="0" err="1">
                <a:solidFill>
                  <a:srgbClr val="C00000"/>
                </a:solidFill>
              </a:rPr>
              <a:t>Джелалуддин</a:t>
            </a:r>
            <a:r>
              <a:rPr lang="ru-RU" sz="1200" dirty="0">
                <a:solidFill>
                  <a:srgbClr val="C00000"/>
                </a:solidFill>
              </a:rPr>
              <a:t> проявил несравненное мужество и решимость перед армией Чингисхана, которая завоевывала и сжигала города и села на своем пути, вселяя страх в сердца различных царей, эмиров, султанов и полководцев. Он непрерывно сражался в течение одиннадцати лет против непобедимой монгольской армии. Одиннадцать лет он боролся с монгольской армией и нанес ей несколько сокрушительных поражений. Даже коварный и беспощадный </a:t>
            </a:r>
            <a:r>
              <a:rPr lang="ru-RU" sz="1200" dirty="0" err="1">
                <a:solidFill>
                  <a:srgbClr val="C00000"/>
                </a:solidFill>
              </a:rPr>
              <a:t>Чингизхан</a:t>
            </a:r>
            <a:r>
              <a:rPr lang="ru-RU" sz="1200" dirty="0">
                <a:solidFill>
                  <a:srgbClr val="C00000"/>
                </a:solidFill>
              </a:rPr>
              <a:t>, завоевавший половину мира был вынужден признать силу и полководческий талант </a:t>
            </a:r>
            <a:r>
              <a:rPr lang="ru-RU" sz="1200" dirty="0" err="1">
                <a:solidFill>
                  <a:srgbClr val="C00000"/>
                </a:solidFill>
              </a:rPr>
              <a:t>Джалалиддина</a:t>
            </a:r>
            <a:r>
              <a:rPr lang="ru-RU" sz="1200" dirty="0">
                <a:solidFill>
                  <a:srgbClr val="C00000"/>
                </a:solidFill>
              </a:rPr>
              <a:t> </a:t>
            </a:r>
            <a:r>
              <a:rPr lang="ru-RU" sz="1200" dirty="0" err="1">
                <a:solidFill>
                  <a:srgbClr val="C00000"/>
                </a:solidFill>
              </a:rPr>
              <a:t>Мангуберди.Чтобы</a:t>
            </a:r>
            <a:r>
              <a:rPr lang="ru-RU" sz="1200" dirty="0">
                <a:solidFill>
                  <a:srgbClr val="C00000"/>
                </a:solidFill>
              </a:rPr>
              <a:t> иметь такое сердце, такую   волю и такую   сильную веру, человек должен обладать высоким чувством любви к Родине, верности стране, самоотверженности и стремления к свободе. Память о тех, кто рискнул стать жертвой и принял такую   тяжелую судьбу ради Родины, ее чести, ее истории и ее будущего, священна.</a:t>
            </a:r>
          </a:p>
          <a:p>
            <a:pPr algn="just">
              <a:lnSpc>
                <a:spcPct val="120000"/>
              </a:lnSpc>
            </a:pP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3" r="27821" b="7693"/>
          <a:stretch/>
        </p:blipFill>
        <p:spPr>
          <a:xfrm>
            <a:off x="4080294" y="1337096"/>
            <a:ext cx="3381556" cy="46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094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10232" y="486337"/>
            <a:ext cx="6955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z-Cyrl-U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Джалолиддин был героем для всех эпох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229" y="893431"/>
            <a:ext cx="7873466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героем для всех эпох. Особенно с точки зрения сегодняшней сегодняшнего дня, он, несомненно, национальный герой. Такой отважный герой, сражавшийся за свою религию, родину и народ, является гордостью и предметом подражания для нашей молодежи. 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 году в нашей стране была введена в обращение узбекская банкнота, посвященная 800-летию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Джалалуддина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августа 2000 года в честь памяти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учрежден орден «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награждаются военнослужащие, проявившие высокое воинское мастерство,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героизм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отвагу при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защите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независимости страны, земли и границ Родины, внесшие большой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укрепление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обороноспособности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страны. 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традицией широко отмечать его день рождения, в Узбекистане в его честь установлено несколько статуй, а в Хорезмской области построен мемориальный комплекс, посвященный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Джалолиддину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сентябре 2019 года в Ташкенте была организована международная научно-практическая конференция на тему «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его жизнь и вопросы художественного воплощения в фильмах» с целью обсуждения идейной интерпретации и сценария фильма для съемок сериала под названием «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Мендирман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Джалолиддин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о национальных героях, сражавшихся за Родину, свободу народа, мир и спокойствие, в каждую эпоху будет открывать новые воплощения. Потомки модернизирующегося Узбекистана, несомненно, осветят новые страницы истории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Джалалуддина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более яркими красками.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4519" y="1934678"/>
            <a:ext cx="762865" cy="767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562" r="4771" b="3223"/>
          <a:stretch/>
        </p:blipFill>
        <p:spPr>
          <a:xfrm>
            <a:off x="4000771" y="4668166"/>
            <a:ext cx="1921061" cy="18119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363" y="4668166"/>
            <a:ext cx="2635219" cy="18047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t="9094" b="25222"/>
          <a:stretch/>
        </p:blipFill>
        <p:spPr>
          <a:xfrm>
            <a:off x="9454114" y="4668166"/>
            <a:ext cx="2057701" cy="17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06037">
            <a:off x="9579517" y="3514184"/>
            <a:ext cx="1826091" cy="27668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3645" y="1578634"/>
            <a:ext cx="3716263" cy="454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Султан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Джалалуддин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Мангуберди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отдал свою жизнь в боях не на жизнь, а на смерть ради счастья своей страны.  Но, ни одно доброе дело в мире не проходит даром.  Дух нации, стремление человека к свободе - вечна.  Спустя столетие  Амир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Темур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продолжил борьбу за свободу с новыми силами  и с огромным размахом. 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Он освободил нашу Родину от захватчиков и создал мощное централизованное государство. Пока есть жизнедеятельность, пока есть государство, пока есть нация, всегда будут злые силы, которые с корыстью смотрят на эту свободу, мирную жизнь, живут с завистью и заговорами, и пытаются установить своё господство, править силой и разрушать мир. Такова жизнь. Это горькая правда жизни. Никто не может этого отрицать. Это можно увидеть не только в нашей собственной истории и жизни, но и на примере истории и жизни других народов. Вывод второй: пока есть жизнь, пока есть страна, пока есть нация, нужно свято хранить, защищать и чтить каждую пядь земли, где ты родился и вырос, где покоится прах твоих родителей, и где завтра будут расти твои дети.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6981" r="1549" b="22642"/>
          <a:stretch/>
        </p:blipFill>
        <p:spPr>
          <a:xfrm rot="20396594">
            <a:off x="7981084" y="1424940"/>
            <a:ext cx="3111487" cy="3004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645" y="483079"/>
            <a:ext cx="7677510" cy="766939"/>
          </a:xfrm>
        </p:spPr>
        <p:txBody>
          <a:bodyPr>
            <a:normAutofit/>
          </a:bodyPr>
          <a:lstStyle/>
          <a:p>
            <a:r>
              <a:rPr lang="uz-Cyrl-UZ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Дух нации, стремление человека к свободе вечно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569">
            <a:off x="7966716" y="3137467"/>
            <a:ext cx="2065069" cy="29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617</Words>
  <Application>Microsoft Office PowerPoint</Application>
  <PresentationFormat>Широкоэкранный</PresentationFormat>
  <Paragraphs>17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 Unicode MS</vt:lpstr>
      <vt:lpstr>Arial</vt:lpstr>
      <vt:lpstr>Bahnschrift Condensed</vt:lpstr>
      <vt:lpstr>Calibri</vt:lpstr>
      <vt:lpstr>Calibri Light</vt:lpstr>
      <vt:lpstr>Times New Roman</vt:lpstr>
      <vt:lpstr>Тема Office</vt:lpstr>
      <vt:lpstr> Джалолиддин Мангуберди – великий полководец и государственный деятель</vt:lpstr>
      <vt:lpstr>Джалолиддин Мангуберди – великий полководец и государственный деятель</vt:lpstr>
      <vt:lpstr>     Несравненного мужества Джалолиддина Мангуберди</vt:lpstr>
      <vt:lpstr>Джалолиддин был героем для всех эпох</vt:lpstr>
      <vt:lpstr>  Дух нации, стремление человека к свободе вечно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Ziyodaxon Akbarqulova</dc:creator>
  <cp:lastModifiedBy>Ziyodaxon Akbarqulova</cp:lastModifiedBy>
  <cp:revision>26</cp:revision>
  <dcterms:created xsi:type="dcterms:W3CDTF">2022-08-03T11:54:59Z</dcterms:created>
  <dcterms:modified xsi:type="dcterms:W3CDTF">2022-08-04T09:59:20Z</dcterms:modified>
</cp:coreProperties>
</file>